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3"/>
    <p:sldId id="257" r:id="rId4"/>
    <p:sldId id="258" r:id="rId5"/>
    <p:sldId id="259" r:id="rId6"/>
    <p:sldId id="260" r:id="rId7"/>
    <p:sldId id="323" r:id="rId8"/>
    <p:sldId id="324" r:id="rId9"/>
    <p:sldId id="328" r:id="rId10"/>
    <p:sldId id="329" r:id="rId11"/>
    <p:sldId id="330" r:id="rId12"/>
    <p:sldId id="326" r:id="rId13"/>
    <p:sldId id="315" r:id="rId14"/>
    <p:sldId id="327" r:id="rId15"/>
    <p:sldId id="289" r:id="rId16"/>
    <p:sldId id="331" r:id="rId17"/>
    <p:sldId id="332" r:id="rId18"/>
    <p:sldId id="333" r:id="rId19"/>
    <p:sldId id="303" r:id="rId20"/>
    <p:sldId id="263" r:id="rId21"/>
    <p:sldId id="301" r:id="rId22"/>
    <p:sldId id="335" r:id="rId23"/>
    <p:sldId id="336" r:id="rId24"/>
    <p:sldId id="297" r:id="rId25"/>
    <p:sldId id="290" r:id="rId26"/>
    <p:sldId id="337" r:id="rId27"/>
    <p:sldId id="300" r:id="rId28"/>
    <p:sldId id="334" r:id="rId29"/>
    <p:sldId id="338" r:id="rId31"/>
    <p:sldId id="305" r:id="rId32"/>
    <p:sldId id="307" r:id="rId33"/>
    <p:sldId id="339" r:id="rId34"/>
    <p:sldId id="309" r:id="rId35"/>
    <p:sldId id="312" r:id="rId36"/>
    <p:sldId id="261" r:id="rId3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4" userDrawn="1">
          <p15:clr>
            <a:srgbClr val="A4A3A4"/>
          </p15:clr>
        </p15:guide>
        <p15:guide id="2" pos="289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9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5928" autoAdjust="0"/>
  </p:normalViewPr>
  <p:slideViewPr>
    <p:cSldViewPr showGuides="1">
      <p:cViewPr varScale="1">
        <p:scale>
          <a:sx n="107" d="100"/>
          <a:sy n="107" d="100"/>
        </p:scale>
        <p:origin x="333" y="60"/>
      </p:cViewPr>
      <p:guideLst>
        <p:guide orient="horz" pos="2194"/>
        <p:guide pos="289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935F1-B4FD-4A85-B319-2593201C919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45C3EB-D7E0-4C7E-B12B-6B6BB06A90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https://docs.unity3d.com/Manual/SceneViewNavigation.html?_</a:t>
            </a:r>
            <a:r>
              <a:rPr kumimoji="1" lang="en-US" altLang="zh-CN" dirty="0" err="1"/>
              <a:t>ga</a:t>
            </a:r>
            <a:r>
              <a:rPr kumimoji="1" lang="en-US" altLang="zh-CN" dirty="0"/>
              <a:t>=2.56685294.57988960.1644031420-807291991.1644031420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https://docs.unity3d.com/Manual/SceneViewNavigation.html?_</a:t>
            </a:r>
            <a:r>
              <a:rPr kumimoji="1" lang="en-US" altLang="zh-CN" dirty="0" err="1"/>
              <a:t>ga</a:t>
            </a:r>
            <a:r>
              <a:rPr kumimoji="1" lang="en-US" altLang="zh-CN" dirty="0"/>
              <a:t>=2.56685294.57988960.1644031420-807291991.1644031420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圆角矩形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圆角矩形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圆角矩形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  <a:endParaRPr lang="zh-CN" altLang="en-US"/>
          </a:p>
          <a:p>
            <a:pPr lvl="1" eaLnBrk="1" latinLnBrk="0" hangingPunct="1"/>
            <a:r>
              <a:rPr lang="zh-CN" altLang="en-US"/>
              <a:t>第二级</a:t>
            </a:r>
            <a:endParaRPr lang="zh-CN" altLang="en-US"/>
          </a:p>
          <a:p>
            <a:pPr lvl="2" eaLnBrk="1" latinLnBrk="0" hangingPunct="1"/>
            <a:r>
              <a:rPr lang="zh-CN" altLang="en-US"/>
              <a:t>第三级</a:t>
            </a:r>
            <a:endParaRPr lang="zh-CN" altLang="en-US"/>
          </a:p>
          <a:p>
            <a:pPr lvl="3" eaLnBrk="1" latinLnBrk="0" hangingPunct="1"/>
            <a:r>
              <a:rPr lang="zh-CN" altLang="en-US"/>
              <a:t>第四级</a:t>
            </a:r>
            <a:endParaRPr lang="zh-CN" altLang="en-US"/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圆角矩形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  <a:endParaRPr kumimoji="0" lang="zh-CN" altLang="en-US"/>
          </a:p>
          <a:p>
            <a:pPr lvl="1" eaLnBrk="1" latinLnBrk="0" hangingPunct="1"/>
            <a:r>
              <a:rPr kumimoji="0" lang="zh-CN" altLang="en-US"/>
              <a:t>第二级</a:t>
            </a:r>
            <a:endParaRPr kumimoji="0" lang="zh-CN" altLang="en-US"/>
          </a:p>
          <a:p>
            <a:pPr lvl="2" eaLnBrk="1" latinLnBrk="0" hangingPunct="1"/>
            <a:r>
              <a:rPr kumimoji="0" lang="zh-CN" altLang="en-US"/>
              <a:t>第三级</a:t>
            </a:r>
            <a:endParaRPr kumimoji="0" lang="zh-CN" altLang="en-US"/>
          </a:p>
          <a:p>
            <a:pPr lvl="3" eaLnBrk="1" latinLnBrk="0" hangingPunct="1"/>
            <a:r>
              <a:rPr kumimoji="0" lang="zh-CN" altLang="en-US"/>
              <a:t>第四级</a:t>
            </a:r>
            <a:endParaRPr kumimoji="0" lang="zh-CN" altLang="en-US"/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 panose="05020102010507070707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 panose="05020102010507070707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 panose="05020102010507070707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 panose="05020102010507070707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hyperlink" Target="mailto:jclin@xmu.edu.cn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hyperlink" Target="http://unity3d.com/cn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://unity3d.com/cn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ftp://121.192.180.236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://unity3d.com/cn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hyperlink" Target="https://docs.unity3d.com/2018.3/Documentation/Manual/UnityBasics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hyperlink" Target="https://docs.unity3d.com/2018.3/Documentation/Manual/UnityBasics.html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zh.wikipedia.org/wiki/%E6%B8%B8%E6%88%8F%E5%BC%95%E6%93%8E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林俊聪</a:t>
            </a:r>
            <a:endParaRPr lang="en-US" altLang="zh-CN" dirty="0"/>
          </a:p>
          <a:p>
            <a:r>
              <a:rPr lang="zh-CN" altLang="en-US" dirty="0"/>
              <a:t>电邮：</a:t>
            </a:r>
            <a:r>
              <a:rPr lang="en-US" altLang="zh-CN" dirty="0">
                <a:hlinkClick r:id="rId1"/>
              </a:rPr>
              <a:t>jclin@xmu.edu.cn</a:t>
            </a:r>
            <a:endParaRPr lang="en-US" altLang="zh-CN" dirty="0"/>
          </a:p>
          <a:p>
            <a:r>
              <a:rPr lang="zh-CN" altLang="en-US" dirty="0"/>
              <a:t>办公室：翔安校区</a:t>
            </a:r>
            <a:r>
              <a:rPr lang="en-US" altLang="zh-CN" dirty="0"/>
              <a:t>5</a:t>
            </a:r>
            <a:r>
              <a:rPr lang="zh-CN" altLang="en-US" dirty="0"/>
              <a:t>号楼</a:t>
            </a:r>
            <a:r>
              <a:rPr lang="en-US" altLang="zh-CN" dirty="0"/>
              <a:t>-409-1</a:t>
            </a:r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游戏设计与设计思维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游戏引擎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09" y="1412776"/>
            <a:ext cx="8501182" cy="478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脚本编程： </a:t>
            </a:r>
            <a:r>
              <a:rPr lang="en-US" altLang="zh-CN" dirty="0"/>
              <a:t>C#</a:t>
            </a:r>
            <a:endParaRPr lang="en-US" altLang="zh-CN" dirty="0"/>
          </a:p>
          <a:p>
            <a:pPr lvl="2"/>
            <a:endParaRPr lang="en-US" altLang="zh-CN" dirty="0"/>
          </a:p>
          <a:p>
            <a:endParaRPr lang="zh-CN" altLang="en-US" dirty="0"/>
          </a:p>
        </p:txBody>
      </p:sp>
      <p:pic>
        <p:nvPicPr>
          <p:cNvPr id="1026" name="Picture 2" descr="https://img3.doubanio.com/lpic/s29066373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812" y="2204864"/>
            <a:ext cx="3000375" cy="402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脚本编程： </a:t>
            </a:r>
            <a:r>
              <a:rPr lang="en-US" altLang="zh-CN" dirty="0"/>
              <a:t>C#</a:t>
            </a:r>
            <a:endParaRPr lang="en-US" altLang="zh-CN" dirty="0"/>
          </a:p>
          <a:p>
            <a:pPr lvl="1"/>
            <a:r>
              <a:rPr lang="zh-CN" altLang="en-US" dirty="0"/>
              <a:t>继承</a:t>
            </a:r>
            <a:r>
              <a:rPr lang="en-US" altLang="zh-CN" dirty="0" err="1"/>
              <a:t>MonoBehaviour</a:t>
            </a:r>
            <a:r>
              <a:rPr lang="zh-CN" altLang="en-US" dirty="0"/>
              <a:t>类</a:t>
            </a:r>
            <a:endParaRPr lang="en-US" altLang="zh-CN" dirty="0"/>
          </a:p>
          <a:p>
            <a:pPr lvl="2"/>
            <a:r>
              <a:rPr lang="zh-CN" altLang="en-US" dirty="0"/>
              <a:t>任何一个游戏脚本都需要去继承</a:t>
            </a:r>
            <a:r>
              <a:rPr lang="en-US" altLang="zh-CN" dirty="0" err="1"/>
              <a:t>MonoBehaviour</a:t>
            </a:r>
            <a:r>
              <a:rPr lang="zh-CN" altLang="en-US" dirty="0"/>
              <a:t>类</a:t>
            </a:r>
            <a:endParaRPr lang="en-US" altLang="zh-CN" dirty="0"/>
          </a:p>
          <a:p>
            <a:pPr lvl="2"/>
            <a:endParaRPr lang="en-US" altLang="zh-CN" dirty="0"/>
          </a:p>
          <a:p>
            <a:endParaRPr lang="zh-CN" alt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2339752" y="2708920"/>
            <a:ext cx="5485170" cy="3456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演示视频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124744"/>
            <a:ext cx="8482136" cy="4572000"/>
          </a:xfrm>
        </p:spPr>
        <p:txBody>
          <a:bodyPr/>
          <a:lstStyle/>
          <a:p>
            <a:r>
              <a:rPr lang="en-US" altLang="zh-CN" dirty="0"/>
              <a:t>Unity 3D</a:t>
            </a:r>
            <a:r>
              <a:rPr lang="zh-CN" altLang="en-US" dirty="0"/>
              <a:t>下载与安装</a:t>
            </a:r>
            <a:endParaRPr lang="en-US" altLang="zh-CN" dirty="0"/>
          </a:p>
          <a:p>
            <a:pPr lvl="1"/>
            <a:r>
              <a:rPr lang="en-US" altLang="zh-CN" dirty="0">
                <a:hlinkClick r:id="rId1"/>
              </a:rPr>
              <a:t>https:/unity.com/download/</a:t>
            </a:r>
            <a:endParaRPr lang="en-US" altLang="zh-CN" dirty="0"/>
          </a:p>
          <a:p>
            <a:pPr lvl="1"/>
            <a:r>
              <a:rPr lang="en-US" altLang="zh-CN" dirty="0">
                <a:hlinkClick r:id="rId1"/>
              </a:rPr>
              <a:t>https://learn.unity.com/tutorial/an-zhuang-unity-hub-he-bian-ji-qi#</a:t>
            </a:r>
            <a:endParaRPr lang="en-US" altLang="zh-CN" dirty="0"/>
          </a:p>
          <a:p>
            <a:pPr lvl="1"/>
            <a:endParaRPr lang="en-US" altLang="zh-CN" dirty="0">
              <a:hlinkClick r:id="rId1"/>
            </a:endParaRPr>
          </a:p>
          <a:p>
            <a:pPr lvl="1"/>
            <a:endParaRPr lang="en-US" altLang="zh-CN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" b="-8357"/>
          <a:stretch>
            <a:fillRect/>
          </a:stretch>
        </p:blipFill>
        <p:spPr>
          <a:xfrm>
            <a:off x="136350" y="2420888"/>
            <a:ext cx="8871300" cy="466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124744"/>
            <a:ext cx="8482136" cy="4572000"/>
          </a:xfrm>
        </p:spPr>
        <p:txBody>
          <a:bodyPr/>
          <a:lstStyle/>
          <a:p>
            <a:r>
              <a:rPr lang="en-US" altLang="zh-CN" dirty="0"/>
              <a:t>Unity 3D</a:t>
            </a:r>
            <a:r>
              <a:rPr lang="zh-CN" altLang="en-US" dirty="0"/>
              <a:t>下载与安装</a:t>
            </a:r>
            <a:endParaRPr lang="en-US" altLang="zh-CN" dirty="0"/>
          </a:p>
          <a:p>
            <a:pPr lvl="1"/>
            <a:r>
              <a:rPr lang="zh-CN" altLang="en-US" dirty="0"/>
              <a:t>下载和安装</a:t>
            </a:r>
            <a:r>
              <a:rPr lang="en-US" altLang="zh-CN" dirty="0" err="1"/>
              <a:t>UnityHub</a:t>
            </a:r>
            <a:r>
              <a:rPr lang="zh-CN" altLang="en-US" dirty="0"/>
              <a:t>：</a:t>
            </a:r>
            <a:r>
              <a:rPr lang="en-US" altLang="zh-CN" dirty="0">
                <a:hlinkClick r:id="rId1"/>
              </a:rPr>
              <a:t>https:/unity.com/download/</a:t>
            </a:r>
            <a:endParaRPr lang="en-US" altLang="zh-CN" dirty="0"/>
          </a:p>
          <a:p>
            <a:pPr lvl="1"/>
            <a:r>
              <a:rPr lang="zh-CN" altLang="en-US" dirty="0"/>
              <a:t>在</a:t>
            </a:r>
            <a:r>
              <a:rPr lang="en-US" altLang="zh-CN" dirty="0" err="1"/>
              <a:t>UnityHub</a:t>
            </a:r>
            <a:r>
              <a:rPr lang="zh-CN" altLang="en-US" dirty="0"/>
              <a:t>内，选择合适的</a:t>
            </a:r>
            <a:r>
              <a:rPr lang="en-US" altLang="zh-CN" dirty="0"/>
              <a:t>Unity</a:t>
            </a:r>
            <a:r>
              <a:rPr lang="zh-CN" altLang="en-US" dirty="0"/>
              <a:t>版本安装：</a:t>
            </a:r>
            <a:endParaRPr lang="en-US" altLang="zh-CN" dirty="0"/>
          </a:p>
          <a:p>
            <a:pPr marL="320040" lvl="1" indent="0">
              <a:buNone/>
            </a:pPr>
            <a:r>
              <a:rPr lang="en-US" altLang="zh-CN" dirty="0"/>
              <a:t>	</a:t>
            </a:r>
            <a:r>
              <a:rPr lang="en-US" altLang="zh-CN" dirty="0">
                <a:solidFill>
                  <a:srgbClr val="CE9A00"/>
                </a:solidFill>
              </a:rPr>
              <a:t>Installs</a:t>
            </a:r>
            <a:r>
              <a:rPr lang="zh-CN" altLang="en-US" dirty="0">
                <a:solidFill>
                  <a:srgbClr val="CE9A00"/>
                </a:solidFill>
              </a:rPr>
              <a:t> </a:t>
            </a:r>
            <a:r>
              <a:rPr lang="en-US" altLang="zh-CN" dirty="0">
                <a:solidFill>
                  <a:srgbClr val="CE9A00"/>
                </a:solidFill>
              </a:rPr>
              <a:t>-&gt;</a:t>
            </a:r>
            <a:r>
              <a:rPr lang="zh-CN" altLang="en-US" dirty="0">
                <a:solidFill>
                  <a:srgbClr val="CE9A00"/>
                </a:solidFill>
              </a:rPr>
              <a:t> </a:t>
            </a:r>
            <a:r>
              <a:rPr lang="en-US" altLang="zh-CN" dirty="0">
                <a:solidFill>
                  <a:srgbClr val="CE9A00"/>
                </a:solidFill>
              </a:rPr>
              <a:t>Install</a:t>
            </a:r>
            <a:r>
              <a:rPr lang="zh-CN" altLang="en-US" dirty="0">
                <a:solidFill>
                  <a:srgbClr val="CE9A00"/>
                </a:solidFill>
              </a:rPr>
              <a:t> </a:t>
            </a:r>
            <a:r>
              <a:rPr lang="en-US" altLang="zh-CN" dirty="0">
                <a:solidFill>
                  <a:srgbClr val="CE9A00"/>
                </a:solidFill>
              </a:rPr>
              <a:t>Editor</a:t>
            </a:r>
            <a:r>
              <a:rPr lang="zh-CN" altLang="en-US" dirty="0">
                <a:solidFill>
                  <a:srgbClr val="CE9A00"/>
                </a:solidFill>
              </a:rPr>
              <a:t> </a:t>
            </a:r>
            <a:r>
              <a:rPr lang="en-US" altLang="zh-CN" dirty="0">
                <a:solidFill>
                  <a:srgbClr val="CE9A00"/>
                </a:solidFill>
              </a:rPr>
              <a:t>-&gt; 2021.2.10</a:t>
            </a:r>
            <a:endParaRPr lang="en-US" altLang="zh-CN" dirty="0">
              <a:solidFill>
                <a:srgbClr val="CE9A00"/>
              </a:solidFill>
            </a:endParaRPr>
          </a:p>
          <a:p>
            <a:pPr lvl="1"/>
            <a:r>
              <a:rPr lang="zh-CN" altLang="en-US" dirty="0"/>
              <a:t>创建新的项目，进入实验下一个任务：</a:t>
            </a:r>
            <a:endParaRPr lang="en-US" altLang="zh-CN" dirty="0"/>
          </a:p>
          <a:p>
            <a:pPr marL="320040" lvl="1" indent="0">
              <a:buNone/>
            </a:pPr>
            <a:r>
              <a:rPr lang="en-US" altLang="zh-CN" dirty="0"/>
              <a:t>        </a:t>
            </a:r>
            <a:r>
              <a:rPr lang="en-US" altLang="zh-CN" dirty="0">
                <a:solidFill>
                  <a:srgbClr val="CE9A00"/>
                </a:solidFill>
              </a:rPr>
              <a:t>Projects -&gt; New Project -&gt; 3D Core</a:t>
            </a:r>
            <a:endParaRPr lang="en-US" altLang="zh-CN" dirty="0">
              <a:solidFill>
                <a:srgbClr val="CE9A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124744"/>
            <a:ext cx="8482136" cy="787226"/>
          </a:xfrm>
        </p:spPr>
        <p:txBody>
          <a:bodyPr/>
          <a:lstStyle/>
          <a:p>
            <a:r>
              <a:rPr lang="en-US" altLang="zh-CN" dirty="0"/>
              <a:t>Unity 3D</a:t>
            </a:r>
            <a:r>
              <a:rPr lang="zh-CN" altLang="en-US" dirty="0"/>
              <a:t>下载与安装</a:t>
            </a:r>
            <a:endParaRPr lang="en-US" altLang="zh-CN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24"/>
          <a:stretch>
            <a:fillRect/>
          </a:stretch>
        </p:blipFill>
        <p:spPr>
          <a:xfrm>
            <a:off x="204664" y="1622128"/>
            <a:ext cx="8734672" cy="5119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124744"/>
            <a:ext cx="8482136" cy="787226"/>
          </a:xfrm>
        </p:spPr>
        <p:txBody>
          <a:bodyPr/>
          <a:lstStyle/>
          <a:p>
            <a:r>
              <a:rPr lang="en-US" altLang="zh-CN" dirty="0"/>
              <a:t>Unity 3D</a:t>
            </a:r>
            <a:r>
              <a:rPr lang="zh-CN" altLang="en-US" dirty="0"/>
              <a:t>下载与安装</a:t>
            </a: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"/>
          <a:stretch>
            <a:fillRect/>
          </a:stretch>
        </p:blipFill>
        <p:spPr>
          <a:xfrm>
            <a:off x="219350" y="1632928"/>
            <a:ext cx="8737016" cy="51084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Unity3D</a:t>
            </a:r>
            <a:r>
              <a:rPr lang="zh-CN" altLang="en-US" dirty="0"/>
              <a:t>界面熟悉</a:t>
            </a:r>
            <a:endParaRPr lang="en-US" altLang="zh-CN" dirty="0"/>
          </a:p>
          <a:p>
            <a:pPr lvl="1"/>
            <a:r>
              <a:rPr lang="zh-CN" altLang="en-US" dirty="0"/>
              <a:t>创建项目：刚启动</a:t>
            </a:r>
            <a:endParaRPr lang="en-US" altLang="zh-CN" dirty="0"/>
          </a:p>
          <a:p>
            <a:pPr lvl="2"/>
            <a:endParaRPr lang="en-US" altLang="zh-CN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61" y="2060848"/>
            <a:ext cx="7988087" cy="46805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 3D </a:t>
            </a:r>
            <a:r>
              <a:rPr lang="zh-CN" altLang="en-US" dirty="0"/>
              <a:t>界面熟悉</a:t>
            </a:r>
            <a:endParaRPr lang="en-US" altLang="zh-C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726195"/>
            <a:ext cx="8787849" cy="4943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实验一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CN" dirty="0"/>
              <a:t>Unity 3D</a:t>
            </a:r>
            <a:r>
              <a:rPr lang="zh-CN" altLang="en-US" dirty="0"/>
              <a:t>入门</a:t>
            </a:r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 3D </a:t>
            </a:r>
            <a:r>
              <a:rPr lang="zh-CN" altLang="en-US" dirty="0"/>
              <a:t>界面熟悉</a:t>
            </a:r>
            <a:endParaRPr lang="en-US" altLang="zh-CN" dirty="0"/>
          </a:p>
          <a:p>
            <a:pPr lvl="1"/>
            <a:r>
              <a:rPr lang="en-US" altLang="zh-CN" dirty="0"/>
              <a:t>Scene</a:t>
            </a:r>
            <a:r>
              <a:rPr lang="zh-CN" altLang="en-US" dirty="0"/>
              <a:t>视图</a:t>
            </a:r>
            <a:endParaRPr lang="en-US" altLang="zh-CN" dirty="0"/>
          </a:p>
          <a:p>
            <a:pPr lvl="2"/>
            <a:r>
              <a:rPr lang="en-US" altLang="zh-CN" dirty="0"/>
              <a:t>Unit</a:t>
            </a:r>
            <a:r>
              <a:rPr lang="zh-CN" altLang="en-US" dirty="0"/>
              <a:t>编辑器的最中间</a:t>
            </a:r>
            <a:endParaRPr lang="en-US" altLang="zh-CN" dirty="0"/>
          </a:p>
          <a:p>
            <a:pPr lvl="2"/>
            <a:r>
              <a:rPr lang="zh-CN" altLang="en-US" dirty="0"/>
              <a:t>创建对象</a:t>
            </a:r>
            <a:endParaRPr lang="en-US" altLang="zh-CN" dirty="0"/>
          </a:p>
          <a:p>
            <a:pPr lvl="2"/>
            <a:r>
              <a:rPr lang="zh-CN" altLang="en-US" dirty="0"/>
              <a:t>操纵对象</a:t>
            </a:r>
            <a:endParaRPr lang="en-US" altLang="zh-CN" dirty="0"/>
          </a:p>
          <a:p>
            <a:pPr lvl="2"/>
            <a:r>
              <a:rPr lang="zh-CN" altLang="en-US" dirty="0"/>
              <a:t>改变视角</a:t>
            </a:r>
            <a:endParaRPr lang="en-US" altLang="zh-CN" dirty="0"/>
          </a:p>
          <a:p>
            <a:pPr lvl="1"/>
            <a:r>
              <a:rPr lang="en-US" altLang="zh-CN" dirty="0"/>
              <a:t>Game</a:t>
            </a:r>
            <a:r>
              <a:rPr lang="zh-CN" altLang="en-US" dirty="0"/>
              <a:t>视图：单击播放按钮进入</a:t>
            </a:r>
            <a:endParaRPr lang="en-US" altLang="zh-CN" dirty="0"/>
          </a:p>
          <a:p>
            <a:pPr lvl="2"/>
            <a:r>
              <a:rPr lang="zh-CN" altLang="en-US" dirty="0"/>
              <a:t>测试游戏</a:t>
            </a:r>
            <a:endParaRPr lang="en-US" altLang="zh-CN" dirty="0"/>
          </a:p>
          <a:p>
            <a:pPr lvl="2"/>
            <a:r>
              <a:rPr lang="zh-CN" altLang="en-US" dirty="0"/>
              <a:t>展示中游戏效果</a:t>
            </a:r>
            <a:endParaRPr lang="en-US" altLang="zh-CN" dirty="0"/>
          </a:p>
          <a:p>
            <a:pPr lvl="2"/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 3D </a:t>
            </a:r>
            <a:r>
              <a:rPr lang="zh-CN" altLang="en-US" dirty="0"/>
              <a:t>界面熟悉</a:t>
            </a:r>
            <a:endParaRPr lang="en-US" altLang="zh-CN" dirty="0"/>
          </a:p>
          <a:p>
            <a:pPr lvl="1"/>
            <a:r>
              <a:rPr lang="en-US" altLang="zh-CN" dirty="0"/>
              <a:t>Game</a:t>
            </a:r>
            <a:r>
              <a:rPr lang="zh-CN" altLang="en-US" dirty="0"/>
              <a:t>视图：单击播放按钮进入</a:t>
            </a:r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32" y="2031216"/>
            <a:ext cx="7772400" cy="4710152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 3D </a:t>
            </a:r>
            <a:r>
              <a:rPr lang="zh-CN" altLang="en-US" dirty="0"/>
              <a:t>界面熟悉</a:t>
            </a:r>
            <a:endParaRPr lang="en-US" altLang="zh-CN" dirty="0"/>
          </a:p>
          <a:p>
            <a:pPr lvl="1"/>
            <a:r>
              <a:rPr lang="en-US" altLang="zh-CN" dirty="0"/>
              <a:t>Game</a:t>
            </a:r>
            <a:r>
              <a:rPr lang="zh-CN" altLang="en-US" dirty="0"/>
              <a:t>视图：再次单击播放按钮推出</a:t>
            </a:r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031216"/>
            <a:ext cx="7772400" cy="4710152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 3D </a:t>
            </a:r>
            <a:r>
              <a:rPr lang="zh-CN" altLang="en-US" dirty="0"/>
              <a:t>界面熟悉</a:t>
            </a:r>
            <a:endParaRPr lang="en-US" altLang="zh-CN" dirty="0"/>
          </a:p>
          <a:p>
            <a:pPr lvl="1"/>
            <a:r>
              <a:rPr lang="en-US" altLang="zh-CN" dirty="0"/>
              <a:t>Hierarchy</a:t>
            </a:r>
            <a:r>
              <a:rPr lang="zh-CN" altLang="en-US" dirty="0"/>
              <a:t>窗口</a:t>
            </a:r>
            <a:endParaRPr lang="en-US" altLang="zh-CN" dirty="0"/>
          </a:p>
          <a:p>
            <a:pPr lvl="2"/>
            <a:r>
              <a:rPr lang="zh-CN" altLang="en-US" dirty="0"/>
              <a:t>存放游戏场景中具体的游戏对象（</a:t>
            </a:r>
            <a:r>
              <a:rPr lang="en-US" altLang="zh-CN" dirty="0" err="1"/>
              <a:t>GameObject</a:t>
            </a:r>
            <a:r>
              <a:rPr lang="zh-CN" altLang="en-US" dirty="0"/>
              <a:t>）</a:t>
            </a:r>
            <a:endParaRPr lang="en-US" altLang="zh-CN" dirty="0"/>
          </a:p>
          <a:p>
            <a:pPr lvl="2"/>
            <a:r>
              <a:rPr lang="zh-CN" altLang="en-US" dirty="0"/>
              <a:t>在</a:t>
            </a:r>
            <a:r>
              <a:rPr lang="en-US" altLang="zh-CN" dirty="0"/>
              <a:t>Scene</a:t>
            </a:r>
            <a:r>
              <a:rPr lang="zh-CN" altLang="en-US" dirty="0"/>
              <a:t>中添加的对象都会在</a:t>
            </a:r>
            <a:r>
              <a:rPr lang="en-US" altLang="zh-CN" dirty="0" err="1"/>
              <a:t>Hierachy</a:t>
            </a:r>
            <a:r>
              <a:rPr lang="zh-CN" altLang="en-US" dirty="0"/>
              <a:t>窗口中展示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比如摄像机、平面贴图、</a:t>
            </a:r>
            <a:r>
              <a:rPr lang="en-US" altLang="zh-C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3D</a:t>
            </a:r>
            <a:r>
              <a:rPr lang="zh-CN" alt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贴图、光源、箱子、球体、胶囊体、模型、平面和地形等</a:t>
            </a:r>
            <a:endParaRPr lang="en-US" altLang="zh-CN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3501008"/>
            <a:ext cx="2381355" cy="306971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 3D </a:t>
            </a:r>
            <a:r>
              <a:rPr lang="zh-CN" altLang="en-US" dirty="0"/>
              <a:t>界面熟悉</a:t>
            </a:r>
            <a:endParaRPr lang="en-US" altLang="zh-CN" dirty="0"/>
          </a:p>
          <a:p>
            <a:pPr lvl="1"/>
            <a:r>
              <a:rPr lang="en-US" altLang="zh-CN" dirty="0"/>
              <a:t>Project</a:t>
            </a:r>
            <a:r>
              <a:rPr lang="zh-CN" altLang="en-US" dirty="0"/>
              <a:t>窗口</a:t>
            </a:r>
            <a:endParaRPr lang="en-US" altLang="zh-CN" dirty="0"/>
          </a:p>
          <a:p>
            <a:pPr lvl="2"/>
            <a:r>
              <a:rPr lang="zh-CN" altLang="en-US" dirty="0"/>
              <a:t>存放游戏中用到的所有资源文件（</a:t>
            </a:r>
            <a:r>
              <a:rPr lang="en-US" altLang="zh-CN" dirty="0"/>
              <a:t>Assets</a:t>
            </a:r>
            <a:r>
              <a:rPr lang="zh-CN" altLang="en-US" dirty="0"/>
              <a:t>）</a:t>
            </a:r>
            <a:endParaRPr lang="en-US" altLang="zh-CN" dirty="0"/>
          </a:p>
          <a:p>
            <a:pPr lvl="2"/>
            <a:r>
              <a:rPr lang="zh-CN" altLang="en-US" dirty="0"/>
              <a:t>类似“文件夹”</a:t>
            </a:r>
            <a:endParaRPr lang="en-US" altLang="zh-CN" dirty="0"/>
          </a:p>
          <a:p>
            <a:pPr lvl="2"/>
            <a:r>
              <a:rPr lang="zh-CN" altLang="en-US" dirty="0"/>
              <a:t>与</a:t>
            </a:r>
            <a:r>
              <a:rPr lang="en-US" altLang="zh-CN" dirty="0"/>
              <a:t>Hierarchy</a:t>
            </a:r>
            <a:r>
              <a:rPr lang="zh-CN" altLang="en-US" dirty="0"/>
              <a:t>的区别：</a:t>
            </a:r>
            <a:r>
              <a:rPr lang="en-US" altLang="zh-CN" dirty="0"/>
              <a:t> Hierarchy</a:t>
            </a:r>
            <a:r>
              <a:rPr lang="zh-CN" altLang="en-US" dirty="0"/>
              <a:t>只展示当前</a:t>
            </a:r>
            <a:r>
              <a:rPr lang="en-US" altLang="zh-CN" dirty="0"/>
              <a:t>Scene</a:t>
            </a:r>
            <a:r>
              <a:rPr lang="zh-CN" altLang="en-US" dirty="0"/>
              <a:t>内的对象，而</a:t>
            </a:r>
            <a:r>
              <a:rPr lang="en-US" altLang="zh-CN" dirty="0"/>
              <a:t>Project</a:t>
            </a:r>
            <a:r>
              <a:rPr lang="zh-CN" altLang="en-US" dirty="0"/>
              <a:t>展示整个项目可用的资源</a:t>
            </a:r>
            <a:endParaRPr lang="en-US" altLang="zh-CN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3482752"/>
            <a:ext cx="7315593" cy="325861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 3D </a:t>
            </a:r>
            <a:r>
              <a:rPr lang="zh-CN" altLang="en-US" dirty="0"/>
              <a:t>界面熟悉</a:t>
            </a:r>
            <a:endParaRPr lang="en-US" altLang="zh-CN" dirty="0"/>
          </a:p>
          <a:p>
            <a:pPr lvl="1"/>
            <a:r>
              <a:rPr lang="en-US" altLang="zh-CN" dirty="0"/>
              <a:t>Inspector</a:t>
            </a:r>
            <a:r>
              <a:rPr lang="zh-CN" altLang="en-US" dirty="0"/>
              <a:t>窗口</a:t>
            </a:r>
            <a:endParaRPr lang="en-US" altLang="zh-CN" dirty="0"/>
          </a:p>
          <a:p>
            <a:pPr lvl="2"/>
            <a:r>
              <a:rPr lang="zh-CN" altLang="en-US" dirty="0"/>
              <a:t>查看和修改</a:t>
            </a:r>
            <a:r>
              <a:rPr lang="en-US" altLang="zh-CN" dirty="0" err="1"/>
              <a:t>GameObject</a:t>
            </a:r>
            <a:r>
              <a:rPr lang="zh-CN" altLang="en-US" dirty="0"/>
              <a:t>的细节</a:t>
            </a:r>
            <a:endParaRPr lang="en-US" altLang="zh-CN" dirty="0"/>
          </a:p>
          <a:p>
            <a:pPr lvl="2"/>
            <a:r>
              <a:rPr lang="zh-CN" altLang="en-US" dirty="0"/>
              <a:t>在</a:t>
            </a:r>
            <a:r>
              <a:rPr lang="en-US" altLang="zh-CN" dirty="0"/>
              <a:t>Hierarchy</a:t>
            </a:r>
            <a:r>
              <a:rPr lang="zh-CN" altLang="en-US" dirty="0"/>
              <a:t>或</a:t>
            </a:r>
            <a:r>
              <a:rPr lang="en-US" altLang="zh-CN" dirty="0"/>
              <a:t>Scene</a:t>
            </a:r>
            <a:r>
              <a:rPr lang="zh-CN" altLang="en-US" dirty="0"/>
              <a:t>中选中的对象，其细节信息会显示在</a:t>
            </a:r>
            <a:r>
              <a:rPr lang="en-US" altLang="zh-CN" dirty="0"/>
              <a:t>Inspector</a:t>
            </a:r>
            <a:r>
              <a:rPr lang="zh-CN" altLang="en-US" dirty="0"/>
              <a:t>窗口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5339"/>
          <a:stretch>
            <a:fillRect/>
          </a:stretch>
        </p:blipFill>
        <p:spPr>
          <a:xfrm>
            <a:off x="152400" y="3068960"/>
            <a:ext cx="8812088" cy="3600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899592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Unity3D</a:t>
            </a:r>
            <a:r>
              <a:rPr lang="zh-CN" altLang="en-US" dirty="0"/>
              <a:t>的基本控制工具</a:t>
            </a:r>
            <a:endParaRPr lang="en-US" altLang="zh-CN" dirty="0"/>
          </a:p>
          <a:p>
            <a:pPr lvl="1"/>
            <a:r>
              <a:rPr lang="zh-CN" altLang="en-US" dirty="0"/>
              <a:t>工具栏</a:t>
            </a:r>
            <a:endParaRPr lang="en-US" altLang="zh-CN" dirty="0"/>
          </a:p>
          <a:p>
            <a:pPr lvl="2"/>
            <a:r>
              <a:rPr lang="zh-CN" altLang="en-US" dirty="0"/>
              <a:t>提供关于各编辑器的基本控制工具：参照演示视频</a:t>
            </a:r>
            <a:endParaRPr lang="en-US" altLang="zh-CN" dirty="0"/>
          </a:p>
          <a:p>
            <a:pPr lvl="2"/>
            <a:endParaRPr lang="en-US" altLang="zh-CN" dirty="0"/>
          </a:p>
        </p:txBody>
      </p:sp>
      <p:pic>
        <p:nvPicPr>
          <p:cNvPr id="32773" name="Picture 5" descr="C:\Program Files\Unity\Editor\Data\Documentation\en\uploads\Main\Editor-Toolbar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2004392" y="4227562"/>
            <a:ext cx="6096000" cy="838201"/>
          </a:xfrm>
          <a:prstGeom prst="rect">
            <a:avLst/>
          </a:prstGeom>
          <a:noFill/>
        </p:spPr>
      </p:pic>
      <p:pic>
        <p:nvPicPr>
          <p:cNvPr id="32775" name="Picture 7" descr="C:\Program Files\Unity\Editor\Data\Documentation\en\uploads\Main\UI-ViewToo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0296" y="5451698"/>
            <a:ext cx="1524000" cy="209550"/>
          </a:xfrm>
          <a:prstGeom prst="rect">
            <a:avLst/>
          </a:prstGeom>
          <a:noFill/>
        </p:spPr>
      </p:pic>
      <p:pic>
        <p:nvPicPr>
          <p:cNvPr id="32779" name="Picture 11" descr="C:\Program Files\Unity\Editor\Data\Documentation\en\uploads\Main\Editor-GizmoButtons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03848" y="3869759"/>
            <a:ext cx="1219200" cy="171450"/>
          </a:xfrm>
          <a:prstGeom prst="rect">
            <a:avLst/>
          </a:prstGeom>
          <a:noFill/>
        </p:spPr>
      </p:pic>
      <p:cxnSp>
        <p:nvCxnSpPr>
          <p:cNvPr id="12" name="直接箭头连接符 11"/>
          <p:cNvCxnSpPr/>
          <p:nvPr/>
        </p:nvCxnSpPr>
        <p:spPr>
          <a:xfrm flipH="1">
            <a:off x="1860376" y="4587602"/>
            <a:ext cx="792088" cy="7920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92294" y="5661248"/>
            <a:ext cx="16321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/>
              <a:t>变换工具</a:t>
            </a:r>
            <a:endParaRPr lang="en-US" altLang="zh-CN" sz="1600" b="1" dirty="0"/>
          </a:p>
          <a:p>
            <a:pPr algn="ctr"/>
            <a:r>
              <a:rPr lang="zh-CN" altLang="en-US" sz="1600" b="1" dirty="0"/>
              <a:t>在场景视图使用</a:t>
            </a:r>
            <a:endParaRPr lang="zh-CN" altLang="en-US" sz="16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2915816" y="3221687"/>
            <a:ext cx="18389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/>
              <a:t>变换坐标切换工具</a:t>
            </a:r>
            <a:endParaRPr lang="en-US" altLang="zh-CN" sz="1600" b="1" dirty="0"/>
          </a:p>
          <a:p>
            <a:r>
              <a:rPr lang="zh-CN" altLang="en-US" sz="1600" b="1" dirty="0"/>
              <a:t>在场景视图中使用</a:t>
            </a:r>
            <a:endParaRPr lang="zh-CN" altLang="en-US" sz="1600" b="1" dirty="0"/>
          </a:p>
        </p:txBody>
      </p:sp>
      <p:cxnSp>
        <p:nvCxnSpPr>
          <p:cNvPr id="15" name="直接箭头连接符 14"/>
          <p:cNvCxnSpPr>
            <a:endCxn id="32779" idx="2"/>
          </p:cNvCxnSpPr>
          <p:nvPr/>
        </p:nvCxnSpPr>
        <p:spPr>
          <a:xfrm flipV="1">
            <a:off x="3347864" y="4041209"/>
            <a:ext cx="465584" cy="47662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783" name="Picture 15" descr="C:\Program Files\Unity\Editor\Data\Documentation\en\uploads\Main\Editor-PlayButtons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27984" y="5453935"/>
            <a:ext cx="914400" cy="209550"/>
          </a:xfrm>
          <a:prstGeom prst="rect">
            <a:avLst/>
          </a:prstGeom>
          <a:noFill/>
        </p:spPr>
      </p:pic>
      <p:sp>
        <p:nvSpPr>
          <p:cNvPr id="19" name="TextBox 18"/>
          <p:cNvSpPr txBox="1"/>
          <p:nvPr/>
        </p:nvSpPr>
        <p:spPr>
          <a:xfrm>
            <a:off x="3957171" y="5661248"/>
            <a:ext cx="20345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/>
              <a:t>播放</a:t>
            </a:r>
            <a:r>
              <a:rPr lang="en-US" altLang="zh-CN" sz="1600" b="1" dirty="0"/>
              <a:t>/</a:t>
            </a:r>
            <a:r>
              <a:rPr lang="zh-CN" altLang="en-US" sz="1600" b="1" dirty="0"/>
              <a:t>暂停</a:t>
            </a:r>
            <a:r>
              <a:rPr lang="en-US" altLang="zh-CN" sz="1600" b="1" dirty="0"/>
              <a:t>/</a:t>
            </a:r>
            <a:r>
              <a:rPr lang="zh-CN" altLang="en-US" sz="1600" b="1" dirty="0"/>
              <a:t>步进工具</a:t>
            </a:r>
            <a:endParaRPr lang="en-US" altLang="zh-CN" sz="1600" b="1" dirty="0"/>
          </a:p>
          <a:p>
            <a:pPr algn="ctr"/>
            <a:r>
              <a:rPr lang="zh-CN" altLang="en-US" sz="1600" b="1" dirty="0"/>
              <a:t>在游戏视图中使用</a:t>
            </a:r>
            <a:endParaRPr lang="zh-CN" altLang="en-US" sz="1600" b="1" dirty="0"/>
          </a:p>
        </p:txBody>
      </p:sp>
      <p:pic>
        <p:nvPicPr>
          <p:cNvPr id="32785" name="Picture 17" descr="C:\Program Files\Unity\Editor\Data\Documentation\en\uploads\Main\Editor-LayersDropdow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211788" y="3869759"/>
            <a:ext cx="952500" cy="171450"/>
          </a:xfrm>
          <a:prstGeom prst="rect">
            <a:avLst/>
          </a:prstGeom>
          <a:noFill/>
        </p:spPr>
      </p:pic>
      <p:pic>
        <p:nvPicPr>
          <p:cNvPr id="32787" name="Picture 19" descr="C:\Program Files\Unity\Editor\Data\Documentation\en\uploads\Main\Editor-LayoutDropdown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020272" y="5453935"/>
            <a:ext cx="952500" cy="171450"/>
          </a:xfrm>
          <a:prstGeom prst="rect">
            <a:avLst/>
          </a:prstGeom>
          <a:noFill/>
        </p:spPr>
      </p:pic>
      <p:cxnSp>
        <p:nvCxnSpPr>
          <p:cNvPr id="24" name="直接箭头连接符 23"/>
          <p:cNvCxnSpPr>
            <a:endCxn id="32783" idx="0"/>
          </p:cNvCxnSpPr>
          <p:nvPr/>
        </p:nvCxnSpPr>
        <p:spPr>
          <a:xfrm flipH="1">
            <a:off x="4885184" y="4661847"/>
            <a:ext cx="118864" cy="7920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endCxn id="32785" idx="2"/>
          </p:cNvCxnSpPr>
          <p:nvPr/>
        </p:nvCxnSpPr>
        <p:spPr>
          <a:xfrm flipH="1" flipV="1">
            <a:off x="6688038" y="4041209"/>
            <a:ext cx="116210" cy="4491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endCxn id="32787" idx="0"/>
          </p:cNvCxnSpPr>
          <p:nvPr/>
        </p:nvCxnSpPr>
        <p:spPr>
          <a:xfrm>
            <a:off x="7452320" y="4661847"/>
            <a:ext cx="44202" cy="7920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10554" y="3212976"/>
            <a:ext cx="26661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/>
              <a:t>分层下拉框</a:t>
            </a:r>
            <a:endParaRPr lang="en-US" altLang="zh-CN" sz="1600" b="1" dirty="0"/>
          </a:p>
          <a:p>
            <a:r>
              <a:rPr lang="zh-CN" altLang="en-US" sz="1600" b="1" dirty="0"/>
              <a:t>控制物体在场景视图的显示</a:t>
            </a:r>
            <a:endParaRPr lang="zh-CN" altLang="en-US" sz="16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6516216" y="5669959"/>
            <a:ext cx="18389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/>
              <a:t>布局下拉框</a:t>
            </a:r>
            <a:endParaRPr lang="en-US" altLang="zh-CN" sz="1600" b="1" dirty="0"/>
          </a:p>
          <a:p>
            <a:pPr algn="ctr"/>
            <a:r>
              <a:rPr lang="zh-CN" altLang="en-US" sz="1600" b="1" dirty="0"/>
              <a:t>调整所有视图布局</a:t>
            </a:r>
            <a:endParaRPr lang="zh-CN" altLang="en-US" sz="1600" b="1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pic>
        <p:nvPicPr>
          <p:cNvPr id="5" name="Picture 7" descr="C:\Program Files\Unity\Editor\Data\Documentation\en\uploads\Main\UI-ViewTool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2843808" y="3960480"/>
            <a:ext cx="1524000" cy="209550"/>
          </a:xfrm>
          <a:prstGeom prst="rect">
            <a:avLst/>
          </a:prstGeom>
          <a:noFill/>
        </p:spPr>
      </p:pic>
      <p:pic>
        <p:nvPicPr>
          <p:cNvPr id="5124" name="Picture 4" descr="C:\Program Files\Unity\Editor\Data\Documentation\en\uploads\Main\Editor-EyeToo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43808" y="4587602"/>
            <a:ext cx="1524000" cy="209550"/>
          </a:xfrm>
          <a:prstGeom prst="rect">
            <a:avLst/>
          </a:prstGeom>
          <a:noFill/>
        </p:spPr>
      </p:pic>
      <p:pic>
        <p:nvPicPr>
          <p:cNvPr id="5126" name="Picture 6" descr="C:\Program Files\Unity\Editor\Data\Documentation\en\uploads\Main\Editor-ZoomTool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43808" y="5184616"/>
            <a:ext cx="1524000" cy="209550"/>
          </a:xfrm>
          <a:prstGeom prst="rect">
            <a:avLst/>
          </a:prstGeom>
          <a:noFill/>
        </p:spPr>
      </p:pic>
      <p:sp>
        <p:nvSpPr>
          <p:cNvPr id="11" name="椭圆 10"/>
          <p:cNvSpPr/>
          <p:nvPr/>
        </p:nvSpPr>
        <p:spPr>
          <a:xfrm>
            <a:off x="2699792" y="3816464"/>
            <a:ext cx="576064" cy="1728192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84121" y="384387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移动：鼠标左键</a:t>
            </a:r>
            <a:endParaRPr lang="zh-CN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84121" y="4499828"/>
            <a:ext cx="221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环绕：鼠标左键</a:t>
            </a:r>
            <a:r>
              <a:rPr lang="en-US" altLang="zh-CN" dirty="0"/>
              <a:t>+Alt</a:t>
            </a: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84121" y="5130730"/>
            <a:ext cx="221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缩放：鼠标右键</a:t>
            </a:r>
            <a:r>
              <a:rPr lang="en-US" altLang="zh-CN" dirty="0"/>
              <a:t>+Alt</a:t>
            </a:r>
            <a:endParaRPr lang="zh-CN" altLang="en-US" dirty="0"/>
          </a:p>
        </p:txBody>
      </p:sp>
      <p:sp>
        <p:nvSpPr>
          <p:cNvPr id="22" name="内容占位符 2"/>
          <p:cNvSpPr>
            <a:spLocks noGrp="1"/>
          </p:cNvSpPr>
          <p:nvPr>
            <p:ph sz="quarter" idx="1"/>
          </p:nvPr>
        </p:nvSpPr>
        <p:spPr>
          <a:xfrm>
            <a:off x="899592" y="1196752"/>
            <a:ext cx="7772400" cy="1721718"/>
          </a:xfrm>
        </p:spPr>
        <p:txBody>
          <a:bodyPr/>
          <a:lstStyle/>
          <a:p>
            <a:r>
              <a:rPr lang="en-US" altLang="zh-CN" dirty="0"/>
              <a:t>Unity3D</a:t>
            </a:r>
            <a:r>
              <a:rPr lang="zh-CN" altLang="en-US" dirty="0"/>
              <a:t>的基本控制工具：</a:t>
            </a:r>
            <a:endParaRPr lang="en-US" altLang="zh-CN" dirty="0"/>
          </a:p>
          <a:p>
            <a:pPr lvl="1"/>
            <a:r>
              <a:rPr lang="zh-CN" altLang="en-US" dirty="0"/>
              <a:t>工具栏</a:t>
            </a:r>
            <a:endParaRPr lang="en-US" altLang="zh-CN" dirty="0"/>
          </a:p>
          <a:p>
            <a:pPr lvl="2"/>
            <a:r>
              <a:rPr lang="zh-CN" altLang="en-US" dirty="0"/>
              <a:t>提供关于各编辑器的基本控制工具</a:t>
            </a:r>
            <a:endParaRPr lang="en-US" altLang="zh-CN" dirty="0"/>
          </a:p>
          <a:p>
            <a:pPr lvl="2"/>
            <a:endParaRPr lang="en-US" altLang="zh-CN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22" name="内容占位符 2"/>
          <p:cNvSpPr>
            <a:spLocks noGrp="1"/>
          </p:cNvSpPr>
          <p:nvPr>
            <p:ph sz="quarter" idx="1"/>
          </p:nvPr>
        </p:nvSpPr>
        <p:spPr>
          <a:xfrm>
            <a:off x="899592" y="1196752"/>
            <a:ext cx="7772400" cy="4392488"/>
          </a:xfrm>
        </p:spPr>
        <p:txBody>
          <a:bodyPr>
            <a:normAutofit/>
          </a:bodyPr>
          <a:lstStyle/>
          <a:p>
            <a:r>
              <a:rPr lang="en-US" altLang="zh-CN" dirty="0"/>
              <a:t>Unity3D</a:t>
            </a:r>
            <a:r>
              <a:rPr lang="zh-CN" altLang="en-US" dirty="0"/>
              <a:t>的基本控制工具：</a:t>
            </a:r>
            <a:endParaRPr lang="en-US" altLang="zh-CN" dirty="0"/>
          </a:p>
          <a:p>
            <a:pPr lvl="1"/>
            <a:r>
              <a:rPr lang="zh-CN" altLang="en-US" dirty="0"/>
              <a:t>工具栏</a:t>
            </a:r>
            <a:endParaRPr lang="en-US" altLang="zh-CN" dirty="0"/>
          </a:p>
          <a:p>
            <a:pPr lvl="2"/>
            <a:r>
              <a:rPr lang="zh-CN" altLang="en-US" dirty="0"/>
              <a:t>提供关于各编辑器的基本控制工具</a:t>
            </a:r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  <a:p>
            <a:pPr lvl="1">
              <a:buClr>
                <a:srgbClr val="9B2D1F"/>
              </a:buClr>
            </a:pPr>
            <a:r>
              <a:rPr lang="zh-CN" altLang="en-US" dirty="0">
                <a:solidFill>
                  <a:prstClr val="black"/>
                </a:solidFill>
              </a:rPr>
              <a:t>在场景中移动：</a:t>
            </a:r>
            <a:endParaRPr lang="en-US" altLang="zh-CN" dirty="0">
              <a:solidFill>
                <a:prstClr val="black"/>
              </a:solidFill>
            </a:endParaRPr>
          </a:p>
          <a:p>
            <a:pPr lvl="2">
              <a:buClr>
                <a:srgbClr val="9B2D1F"/>
              </a:buClr>
            </a:pPr>
            <a:r>
              <a:rPr lang="zh-CN" altLang="en-US" dirty="0">
                <a:solidFill>
                  <a:prstClr val="black"/>
                </a:solidFill>
              </a:rPr>
              <a:t>按住鼠标右键</a:t>
            </a:r>
            <a:endParaRPr lang="en-US" altLang="zh-CN" dirty="0">
              <a:solidFill>
                <a:prstClr val="black"/>
              </a:solidFill>
            </a:endParaRPr>
          </a:p>
          <a:p>
            <a:pPr lvl="2">
              <a:buClr>
                <a:srgbClr val="9B2D1F"/>
              </a:buClr>
            </a:pPr>
            <a:r>
              <a:rPr lang="en-US" altLang="zh-CN" dirty="0">
                <a:solidFill>
                  <a:prstClr val="black"/>
                </a:solidFill>
              </a:rPr>
              <a:t>WASD</a:t>
            </a:r>
            <a:r>
              <a:rPr lang="zh-CN" altLang="en-US" dirty="0">
                <a:solidFill>
                  <a:prstClr val="black"/>
                </a:solidFill>
              </a:rPr>
              <a:t>：左右前后移动</a:t>
            </a:r>
            <a:endParaRPr lang="en-US" altLang="zh-CN" dirty="0">
              <a:solidFill>
                <a:prstClr val="black"/>
              </a:solidFill>
            </a:endParaRPr>
          </a:p>
          <a:p>
            <a:pPr lvl="2">
              <a:buClr>
                <a:srgbClr val="9B2D1F"/>
              </a:buClr>
            </a:pPr>
            <a:r>
              <a:rPr lang="en-US" altLang="zh-CN" dirty="0">
                <a:solidFill>
                  <a:prstClr val="black"/>
                </a:solidFill>
              </a:rPr>
              <a:t>QE</a:t>
            </a:r>
            <a:r>
              <a:rPr lang="zh-CN" altLang="en-US" dirty="0">
                <a:solidFill>
                  <a:prstClr val="black"/>
                </a:solidFill>
              </a:rPr>
              <a:t>：视角下降</a:t>
            </a:r>
            <a:r>
              <a:rPr lang="en-US" altLang="zh-CN" dirty="0">
                <a:solidFill>
                  <a:prstClr val="black"/>
                </a:solidFill>
              </a:rPr>
              <a:t>/</a:t>
            </a:r>
            <a:r>
              <a:rPr lang="zh-CN" altLang="en-US" dirty="0">
                <a:solidFill>
                  <a:prstClr val="black"/>
                </a:solidFill>
              </a:rPr>
              <a:t>上升</a:t>
            </a:r>
            <a:endParaRPr lang="en-US" altLang="zh-CN" dirty="0">
              <a:solidFill>
                <a:prstClr val="black"/>
              </a:solidFill>
            </a:endParaRPr>
          </a:p>
          <a:p>
            <a:pPr lvl="2">
              <a:buClr>
                <a:srgbClr val="9B2D1F"/>
              </a:buClr>
            </a:pPr>
            <a:r>
              <a:rPr lang="en-US" altLang="zh-CN" dirty="0">
                <a:solidFill>
                  <a:prstClr val="black"/>
                </a:solidFill>
              </a:rPr>
              <a:t>Shift</a:t>
            </a:r>
            <a:r>
              <a:rPr lang="zh-CN" altLang="en-US" dirty="0">
                <a:solidFill>
                  <a:prstClr val="black"/>
                </a:solidFill>
              </a:rPr>
              <a:t>：加速移动</a:t>
            </a:r>
            <a:endParaRPr lang="en-US" altLang="zh-CN" dirty="0">
              <a:solidFill>
                <a:prstClr val="black"/>
              </a:solidFill>
            </a:endParaRPr>
          </a:p>
          <a:p>
            <a:pPr marL="594360" lvl="2" indent="0">
              <a:buNone/>
            </a:pPr>
            <a:endParaRPr lang="en-US" altLang="zh-CN" dirty="0"/>
          </a:p>
          <a:p>
            <a:pPr lvl="2"/>
            <a:endParaRPr lang="en-US" altLang="zh-CN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入门程序</a:t>
            </a:r>
            <a:endParaRPr lang="en-US" altLang="zh-CN" dirty="0"/>
          </a:p>
          <a:p>
            <a:pPr lvl="1"/>
            <a:r>
              <a:rPr lang="zh-CN" altLang="en-US" dirty="0"/>
              <a:t>构建</a:t>
            </a:r>
            <a:r>
              <a:rPr lang="en-US" altLang="zh-CN" dirty="0"/>
              <a:t>3D</a:t>
            </a:r>
            <a:r>
              <a:rPr lang="zh-CN" altLang="en-US" dirty="0"/>
              <a:t>世界中的基本模型：</a:t>
            </a:r>
            <a:r>
              <a:rPr lang="en-US" altLang="zh-CN" dirty="0"/>
              <a:t>Hierarchy</a:t>
            </a:r>
            <a:r>
              <a:rPr lang="zh-CN" altLang="en-US" dirty="0"/>
              <a:t>视图</a:t>
            </a:r>
            <a:endParaRPr lang="en-US" altLang="zh-CN" dirty="0"/>
          </a:p>
          <a:p>
            <a:pPr lvl="2"/>
            <a:r>
              <a:rPr lang="zh-CN" altLang="en-US" dirty="0"/>
              <a:t>创建游戏对象：</a:t>
            </a:r>
            <a:r>
              <a:rPr lang="en-US" altLang="zh-CN" dirty="0"/>
              <a:t>Plane,</a:t>
            </a:r>
            <a:r>
              <a:rPr lang="zh-CN" altLang="en-US" dirty="0"/>
              <a:t> </a:t>
            </a:r>
            <a:r>
              <a:rPr lang="en-US" altLang="zh-CN" dirty="0"/>
              <a:t>Sphere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15" y="2420888"/>
            <a:ext cx="7093885" cy="43147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实验目的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了解</a:t>
            </a:r>
            <a:r>
              <a:rPr lang="en-US" altLang="zh-CN" dirty="0"/>
              <a:t>Unity 3D</a:t>
            </a:r>
            <a:r>
              <a:rPr lang="zh-CN" altLang="en-US" dirty="0"/>
              <a:t>的下载和安装过程</a:t>
            </a:r>
            <a:endParaRPr lang="en-US" altLang="zh-CN" dirty="0"/>
          </a:p>
          <a:p>
            <a:r>
              <a:rPr lang="zh-CN" altLang="en-US" dirty="0"/>
              <a:t>熟悉</a:t>
            </a:r>
            <a:r>
              <a:rPr lang="en-US" altLang="zh-CN" dirty="0"/>
              <a:t>Unity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的界面</a:t>
            </a:r>
            <a:endParaRPr lang="en-US" altLang="zh-CN" dirty="0"/>
          </a:p>
          <a:p>
            <a:r>
              <a:rPr lang="zh-CN" altLang="en-US" dirty="0"/>
              <a:t>熟悉</a:t>
            </a:r>
            <a:r>
              <a:rPr lang="en-US" altLang="zh-CN" dirty="0"/>
              <a:t>Unity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的操作方式</a:t>
            </a:r>
            <a:endParaRPr lang="zh-CN" alt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入门程序</a:t>
            </a:r>
            <a:endParaRPr lang="en-US" altLang="zh-CN" dirty="0"/>
          </a:p>
          <a:p>
            <a:pPr lvl="1"/>
            <a:r>
              <a:rPr lang="zh-CN" altLang="en-US" dirty="0"/>
              <a:t>使用脚本控制模型的移动：</a:t>
            </a:r>
            <a:r>
              <a:rPr lang="en-US" altLang="zh-CN" dirty="0"/>
              <a:t>Project</a:t>
            </a:r>
            <a:r>
              <a:rPr lang="zh-CN" altLang="en-US" dirty="0"/>
              <a:t>视图</a:t>
            </a:r>
            <a:endParaRPr lang="en-US" altLang="zh-CN" dirty="0"/>
          </a:p>
          <a:p>
            <a:pPr lvl="2"/>
            <a:r>
              <a:rPr lang="en-US" altLang="zh-CN" dirty="0"/>
              <a:t>Create-&gt;C# Script</a:t>
            </a:r>
            <a:endParaRPr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08" y="2413240"/>
            <a:ext cx="7113984" cy="4328127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入门程序</a:t>
            </a:r>
            <a:endParaRPr lang="en-US" altLang="zh-CN" dirty="0"/>
          </a:p>
          <a:p>
            <a:pPr lvl="1"/>
            <a:r>
              <a:rPr lang="zh-CN" altLang="en-US" dirty="0"/>
              <a:t>使用脚本控制模型的移动：</a:t>
            </a:r>
            <a:r>
              <a:rPr lang="en-US" altLang="zh-CN" dirty="0"/>
              <a:t>Project</a:t>
            </a:r>
            <a:r>
              <a:rPr lang="zh-CN" altLang="en-US" dirty="0"/>
              <a:t>视图</a:t>
            </a:r>
            <a:endParaRPr lang="en-US" altLang="zh-CN" dirty="0"/>
          </a:p>
          <a:p>
            <a:pPr lvl="2"/>
            <a:r>
              <a:rPr lang="zh-CN" altLang="en-US" dirty="0"/>
              <a:t>绑定脚本</a:t>
            </a:r>
            <a:endParaRPr lang="en-US" altLang="zh-CN" dirty="0"/>
          </a:p>
          <a:p>
            <a:pPr marL="594360" lvl="2" indent="0">
              <a:buNone/>
            </a:pPr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08" y="2420887"/>
            <a:ext cx="7089048" cy="43204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入门程序</a:t>
            </a:r>
            <a:endParaRPr lang="en-US" altLang="zh-CN" dirty="0"/>
          </a:p>
          <a:p>
            <a:pPr lvl="1"/>
            <a:r>
              <a:rPr lang="zh-CN" altLang="en-US" dirty="0"/>
              <a:t>使用脚本控制模型的移动：</a:t>
            </a:r>
            <a:r>
              <a:rPr lang="en-US" altLang="zh-CN" dirty="0"/>
              <a:t>Project</a:t>
            </a:r>
            <a:r>
              <a:rPr lang="zh-CN" altLang="en-US" dirty="0"/>
              <a:t>视图</a:t>
            </a:r>
            <a:endParaRPr lang="en-US" altLang="zh-CN" dirty="0"/>
          </a:p>
          <a:p>
            <a:pPr lvl="2"/>
            <a:r>
              <a:rPr lang="zh-CN" altLang="en-US" dirty="0"/>
              <a:t>添加碰撞检测</a:t>
            </a:r>
            <a:endParaRPr lang="en-US" altLang="zh-CN" dirty="0"/>
          </a:p>
          <a:p>
            <a:pPr lvl="2"/>
            <a:endParaRPr lang="en-US" altLang="zh-CN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07" y="2420887"/>
            <a:ext cx="7089047" cy="4383788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延伸任务</a:t>
            </a:r>
            <a:endParaRPr lang="en-US" altLang="zh-CN" dirty="0"/>
          </a:p>
          <a:p>
            <a:pPr lvl="1"/>
            <a:r>
              <a:rPr lang="zh-CN" altLang="en-US" dirty="0"/>
              <a:t>尝试控制缩放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提交事项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材料</a:t>
            </a:r>
            <a:endParaRPr lang="en-US" altLang="zh-CN" dirty="0"/>
          </a:p>
          <a:p>
            <a:pPr lvl="1"/>
            <a:r>
              <a:rPr lang="zh-CN" altLang="en-US" dirty="0"/>
              <a:t>项目</a:t>
            </a:r>
            <a:endParaRPr lang="en-US" altLang="zh-CN" dirty="0"/>
          </a:p>
          <a:p>
            <a:pPr lvl="1"/>
            <a:r>
              <a:rPr lang="zh-CN" altLang="en-US" dirty="0"/>
              <a:t>报告</a:t>
            </a:r>
            <a:endParaRPr lang="en-US" altLang="zh-CN" dirty="0"/>
          </a:p>
          <a:p>
            <a:pPr lvl="1"/>
            <a:r>
              <a:rPr lang="zh-CN" altLang="en-US" dirty="0"/>
              <a:t>格式：实验</a:t>
            </a:r>
            <a:r>
              <a:rPr lang="en-US" altLang="zh-CN" dirty="0"/>
              <a:t>X_</a:t>
            </a:r>
            <a:r>
              <a:rPr lang="zh-CN" altLang="en-US" dirty="0"/>
              <a:t>学号</a:t>
            </a:r>
            <a:r>
              <a:rPr lang="en-US" altLang="zh-CN" dirty="0"/>
              <a:t>_</a:t>
            </a:r>
            <a:r>
              <a:rPr lang="zh-CN" altLang="en-US" dirty="0"/>
              <a:t>姓名</a:t>
            </a:r>
            <a:endParaRPr lang="en-US" altLang="zh-CN" dirty="0"/>
          </a:p>
          <a:p>
            <a:r>
              <a:rPr lang="zh-CN" altLang="en-US" dirty="0"/>
              <a:t>期限</a:t>
            </a:r>
            <a:endParaRPr lang="en-US" altLang="zh-CN" dirty="0"/>
          </a:p>
          <a:p>
            <a:pPr lvl="1"/>
            <a:r>
              <a:rPr lang="zh-CN" altLang="en-US" dirty="0"/>
              <a:t>下次实验前提交</a:t>
            </a:r>
            <a:endParaRPr lang="en-US" altLang="zh-CN" dirty="0"/>
          </a:p>
          <a:p>
            <a:r>
              <a:rPr lang="zh-CN" altLang="en-US" dirty="0"/>
              <a:t>方式</a:t>
            </a:r>
            <a:endParaRPr lang="en-US" altLang="zh-CN" dirty="0"/>
          </a:p>
          <a:p>
            <a:pPr lvl="1"/>
            <a:r>
              <a:rPr lang="zh-CN" altLang="en-US" dirty="0"/>
              <a:t>地址：</a:t>
            </a:r>
            <a:r>
              <a:rPr lang="en-US" altLang="zh-CN" dirty="0">
                <a:hlinkClick r:id="rId1"/>
              </a:rPr>
              <a:t>FTP://121.192.180.236</a:t>
            </a:r>
            <a:r>
              <a:rPr lang="en-US" altLang="zh-CN" dirty="0"/>
              <a:t>  </a:t>
            </a:r>
            <a:endParaRPr lang="en-US" altLang="zh-CN" dirty="0"/>
          </a:p>
          <a:p>
            <a:pPr lvl="1"/>
            <a:r>
              <a:rPr lang="zh-CN" altLang="en-US" dirty="0"/>
              <a:t>账号：</a:t>
            </a:r>
            <a:r>
              <a:rPr lang="en-US" altLang="zh-CN" dirty="0"/>
              <a:t>student/ </a:t>
            </a:r>
            <a:r>
              <a:rPr lang="en-US" altLang="zh-CN" dirty="0" err="1"/>
              <a:t>ILoveSoftware</a:t>
            </a:r>
            <a:r>
              <a:rPr lang="en-US" altLang="zh-CN" dirty="0"/>
              <a:t>!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实验条件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操作系统</a:t>
            </a:r>
            <a:endParaRPr lang="en-US" altLang="zh-CN" dirty="0"/>
          </a:p>
          <a:p>
            <a:pPr lvl="1"/>
            <a:r>
              <a:rPr lang="en-US" altLang="zh-CN" dirty="0"/>
              <a:t>Windows 10</a:t>
            </a:r>
            <a:endParaRPr lang="en-US" altLang="zh-CN" dirty="0"/>
          </a:p>
          <a:p>
            <a:r>
              <a:rPr lang="en-US" altLang="zh-CN" dirty="0"/>
              <a:t>Unity 3D</a:t>
            </a:r>
            <a:endParaRPr lang="en-US" altLang="zh-CN" dirty="0"/>
          </a:p>
          <a:p>
            <a:pPr lvl="1"/>
            <a:r>
              <a:rPr lang="en-US" altLang="zh-CN" dirty="0">
                <a:hlinkClick r:id="rId1"/>
              </a:rPr>
              <a:t>https://unity.com/</a:t>
            </a:r>
            <a:endParaRPr lang="en-US" altLang="zh-C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en-US" altLang="zh-CN" dirty="0"/>
              <a:t>Unity3D</a:t>
            </a:r>
            <a:r>
              <a:rPr lang="zh-CN" altLang="en-US" dirty="0"/>
              <a:t>下载和安装</a:t>
            </a:r>
            <a:endParaRPr lang="en-US" altLang="zh-CN" dirty="0"/>
          </a:p>
          <a:p>
            <a:r>
              <a:rPr lang="en-US" altLang="zh-CN" dirty="0"/>
              <a:t>Unity3D</a:t>
            </a:r>
            <a:r>
              <a:rPr lang="zh-CN" altLang="en-US" dirty="0"/>
              <a:t>界面熟悉</a:t>
            </a:r>
            <a:endParaRPr lang="en-US" altLang="zh-CN" dirty="0"/>
          </a:p>
          <a:p>
            <a:r>
              <a:rPr lang="en-US" altLang="zh-CN" dirty="0"/>
              <a:t>Unity3D</a:t>
            </a:r>
            <a:r>
              <a:rPr lang="zh-CN" altLang="en-US" dirty="0"/>
              <a:t>的基本控制工具</a:t>
            </a:r>
            <a:endParaRPr lang="en-US" altLang="zh-CN" dirty="0"/>
          </a:p>
          <a:p>
            <a:r>
              <a:rPr lang="zh-CN" altLang="en-US" dirty="0"/>
              <a:t>入门程序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参考资料：</a:t>
            </a:r>
            <a:r>
              <a:rPr lang="en-US" altLang="zh-CN" dirty="0"/>
              <a:t>Unity Documentation</a:t>
            </a:r>
            <a:endParaRPr lang="en-US" altLang="zh-CN" dirty="0"/>
          </a:p>
          <a:p>
            <a:pPr lvl="1"/>
            <a:r>
              <a:rPr lang="en-US" altLang="zh-CN" dirty="0">
                <a:hlinkClick r:id="rId1"/>
              </a:rPr>
              <a:t>https://docs.unity3d.com/2021.2/Documentation/Manual/index.html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37" t="17" r="-1837" b="-3271"/>
          <a:stretch>
            <a:fillRect/>
          </a:stretch>
        </p:blipFill>
        <p:spPr>
          <a:xfrm>
            <a:off x="-15984" y="2420888"/>
            <a:ext cx="9144000" cy="4341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参考资料：</a:t>
            </a:r>
            <a:r>
              <a:rPr lang="en-US" altLang="zh-CN" dirty="0"/>
              <a:t>Unity Documentation</a:t>
            </a:r>
            <a:endParaRPr lang="en-US" altLang="zh-CN" dirty="0"/>
          </a:p>
          <a:p>
            <a:pPr lvl="1"/>
            <a:r>
              <a:rPr lang="en-US" altLang="zh-CN" dirty="0">
                <a:hlinkClick r:id="rId1"/>
              </a:rPr>
              <a:t>https://docs.unity3d.com/2021.2/Documentation/Manual/index.html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" b="7644"/>
          <a:stretch>
            <a:fillRect/>
          </a:stretch>
        </p:blipFill>
        <p:spPr>
          <a:xfrm>
            <a:off x="161764" y="2420888"/>
            <a:ext cx="8820472" cy="4341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u="sng" dirty="0">
                <a:hlinkClick r:id="rId1"/>
              </a:rPr>
              <a:t>跨平台</a:t>
            </a:r>
            <a:r>
              <a:rPr lang="zh-CN" altLang="en-US" dirty="0"/>
              <a:t>的</a:t>
            </a:r>
            <a:r>
              <a:rPr lang="en-US" altLang="zh-CN" dirty="0"/>
              <a:t>2D</a:t>
            </a:r>
            <a:r>
              <a:rPr lang="zh-CN" altLang="en-US" dirty="0"/>
              <a:t>和</a:t>
            </a:r>
            <a:r>
              <a:rPr lang="en-US" altLang="zh-CN" dirty="0"/>
              <a:t>3D</a:t>
            </a:r>
            <a:r>
              <a:rPr lang="zh-CN" altLang="en-US" u="sng" dirty="0">
                <a:hlinkClick r:id="rId1"/>
              </a:rPr>
              <a:t>游戏引擎</a:t>
            </a:r>
            <a:endParaRPr lang="en-US" altLang="zh-CN" dirty="0"/>
          </a:p>
          <a:p>
            <a:pPr lvl="1"/>
            <a:r>
              <a:rPr lang="zh-CN" altLang="en-US" dirty="0"/>
              <a:t>收费、封闭源码、功能强大</a:t>
            </a:r>
            <a:endParaRPr lang="en-US" altLang="zh-CN" dirty="0"/>
          </a:p>
          <a:p>
            <a:pPr lvl="1"/>
            <a:r>
              <a:rPr lang="zh-CN" altLang="en-US" dirty="0"/>
              <a:t>注册用户超</a:t>
            </a:r>
            <a:r>
              <a:rPr lang="en-US" altLang="zh-CN" dirty="0"/>
              <a:t>6000</a:t>
            </a:r>
            <a:r>
              <a:rPr lang="zh-CN" altLang="en-US" dirty="0"/>
              <a:t>万</a:t>
            </a:r>
            <a:endParaRPr lang="en-US" altLang="zh-CN" dirty="0"/>
          </a:p>
          <a:p>
            <a:pPr lvl="1"/>
            <a:r>
              <a:rPr lang="en-US" altLang="zh-CN" dirty="0"/>
              <a:t>Apple Store</a:t>
            </a:r>
            <a:r>
              <a:rPr lang="zh-CN" altLang="en-US" dirty="0"/>
              <a:t>超</a:t>
            </a:r>
            <a:r>
              <a:rPr lang="en-US" altLang="zh-CN" dirty="0"/>
              <a:t>1500</a:t>
            </a:r>
            <a:r>
              <a:rPr lang="zh-CN" altLang="en-US" dirty="0"/>
              <a:t>多款游戏</a:t>
            </a:r>
            <a:endParaRPr lang="en-US" altLang="zh-CN" dirty="0"/>
          </a:p>
          <a:p>
            <a:r>
              <a:rPr lang="zh-CN" altLang="en-US" dirty="0"/>
              <a:t>标准商业引擎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96752"/>
            <a:ext cx="7772400" cy="4572000"/>
          </a:xfrm>
        </p:spPr>
        <p:txBody>
          <a:bodyPr/>
          <a:lstStyle/>
          <a:p>
            <a:r>
              <a:rPr lang="zh-CN" altLang="en-US" dirty="0"/>
              <a:t>跨平台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05" y="1809328"/>
            <a:ext cx="8555789" cy="45720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平衡">
  <a:themeElements>
    <a:clrScheme name="平衡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平衡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平衡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0</TotalTime>
  <Words>1895</Words>
  <Application>WPS 演示</Application>
  <PresentationFormat>全屏显示(4:3)</PresentationFormat>
  <Paragraphs>267</Paragraphs>
  <Slides>34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5" baseType="lpstr">
      <vt:lpstr>Arial</vt:lpstr>
      <vt:lpstr>宋体</vt:lpstr>
      <vt:lpstr>Wingdings</vt:lpstr>
      <vt:lpstr>Wingdings 2</vt:lpstr>
      <vt:lpstr>Perpetua</vt:lpstr>
      <vt:lpstr>幼圆</vt:lpstr>
      <vt:lpstr>Franklin Gothic Book</vt:lpstr>
      <vt:lpstr>微软雅黑</vt:lpstr>
      <vt:lpstr>Arial Unicode MS</vt:lpstr>
      <vt:lpstr>Calibri</vt:lpstr>
      <vt:lpstr>平衡</vt:lpstr>
      <vt:lpstr>游戏设计与设计思维</vt:lpstr>
      <vt:lpstr>实验一</vt:lpstr>
      <vt:lpstr>实验目的</vt:lpstr>
      <vt:lpstr>实验条件</vt:lpstr>
      <vt:lpstr>实验内容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提交事项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游戏设计与程序开发</dc:title>
  <dc:creator/>
  <cp:lastModifiedBy>WPS_1601472217</cp:lastModifiedBy>
  <cp:revision>103</cp:revision>
  <dcterms:created xsi:type="dcterms:W3CDTF">2025-07-05T09:55:46Z</dcterms:created>
  <dcterms:modified xsi:type="dcterms:W3CDTF">2025-07-05T09:57:07Z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F0F471AD8AB549A89FFA387A6C9F426E_12</vt:lpwstr>
  </property>
  <property fmtid="{D5CDD505-2E9C-101B-9397-08002B2CF9AE}" pid="3" name="KSOProductBuildVer">
    <vt:lpwstr>2052-12.1.0.21915</vt:lpwstr>
  </property>
</Properties>
</file>

<file path=docProps/thumbnail.jpeg>
</file>